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9200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013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23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739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58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120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61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743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271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381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55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26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18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934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69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599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265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2789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chemeClr val="accent1"/>
            </a:gs>
            <a:gs pos="6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061707" y="-75253"/>
            <a:ext cx="8200800" cy="2421464"/>
          </a:xfrm>
        </p:spPr>
        <p:txBody>
          <a:bodyPr>
            <a:normAutofit/>
          </a:bodyPr>
          <a:lstStyle/>
          <a:p>
            <a:r>
              <a:rPr lang="he-IL" sz="7200" dirty="0" smtClean="0"/>
              <a:t>יומולדת</a:t>
            </a:r>
            <a:endParaRPr lang="he-IL" sz="72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3009651" y="2803922"/>
            <a:ext cx="7546770" cy="2495359"/>
          </a:xfrm>
        </p:spPr>
        <p:txBody>
          <a:bodyPr/>
          <a:lstStyle/>
          <a:p>
            <a:r>
              <a:rPr lang="he-IL" dirty="0" err="1" smtClean="0"/>
              <a:t>יומלדת</a:t>
            </a:r>
            <a:r>
              <a:rPr lang="he-IL" dirty="0" smtClean="0"/>
              <a:t> לי אני מזמינה </a:t>
            </a:r>
            <a:r>
              <a:rPr lang="he-IL" dirty="0" err="1" smtClean="0"/>
              <a:t>אותכם</a:t>
            </a:r>
            <a:r>
              <a:rPr lang="he-IL" dirty="0" smtClean="0"/>
              <a:t> ליומולדת שלי 100 ימים</a:t>
            </a:r>
          </a:p>
          <a:p>
            <a:endParaRPr lang="he-IL" dirty="0"/>
          </a:p>
          <a:p>
            <a:r>
              <a:rPr lang="he-IL" dirty="0" smtClean="0"/>
              <a:t>תבואו יפים בנים ובנות </a:t>
            </a:r>
          </a:p>
          <a:p>
            <a:r>
              <a:rPr lang="he-IL" dirty="0" smtClean="0"/>
              <a:t>היומולדת תארך ב9.6.2020</a:t>
            </a:r>
          </a:p>
          <a:p>
            <a:r>
              <a:rPr lang="he-IL" dirty="0" smtClean="0"/>
              <a:t>בואו </a:t>
            </a:r>
            <a:r>
              <a:rPr lang="he-IL" dirty="0" err="1" smtClean="0"/>
              <a:t>כולםםםםםם</a:t>
            </a:r>
            <a:endParaRPr lang="he-IL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226" y="3261633"/>
            <a:ext cx="5119687" cy="3310617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21" y="351064"/>
            <a:ext cx="5018315" cy="2452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4553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שמיימי">
  <a:themeElements>
    <a:clrScheme name="שמיימי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שמיימ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שמיימי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TM03457452[[fn=שמימי]]</Template>
  <TotalTime>10</TotalTime>
  <Words>19</Words>
  <Application>Microsoft Office PowerPoint</Application>
  <PresentationFormat>מסך רחב</PresentationFormat>
  <Paragraphs>6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שמיימי</vt:lpstr>
      <vt:lpstr>יומולדת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יומולדת</dc:title>
  <dc:creator>User</dc:creator>
  <cp:lastModifiedBy>User</cp:lastModifiedBy>
  <cp:revision>2</cp:revision>
  <dcterms:created xsi:type="dcterms:W3CDTF">2020-05-22T15:29:45Z</dcterms:created>
  <dcterms:modified xsi:type="dcterms:W3CDTF">2020-05-22T15:39:57Z</dcterms:modified>
</cp:coreProperties>
</file>