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858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0E295-BEF9-4646-A57C-E84DB932A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3048" y="-146161"/>
            <a:ext cx="12188952" cy="6858000"/>
          </a:xfrm>
          <a:prstGeom prst="rect">
            <a:avLst/>
          </a:prstGeom>
          <a:solidFill>
            <a:srgbClr val="858482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B2869-7D3F-4E89-BBC5-E6D67BC5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he-IL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כל מי שמבקש ציור מקבל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7A41-4884-4ACE-B521-4260BC877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34956">
            <a:off x="9665350" y="-314745"/>
            <a:ext cx="1913531" cy="2713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C9661-10D6-472F-8954-E4A0FC49C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7819">
            <a:off x="391562" y="-75746"/>
            <a:ext cx="1821801" cy="2337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DAC56-648D-4C32-9559-7A7E1A132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31147">
            <a:off x="396537" y="4268014"/>
            <a:ext cx="1614546" cy="2374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AA107-2F40-477E-AE37-8C220C00A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33384">
            <a:off x="9986879" y="2634485"/>
            <a:ext cx="1601442" cy="2820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32737-3E7D-4EC3-8A7F-FB766DFFD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61870">
            <a:off x="3432314" y="119922"/>
            <a:ext cx="3250889" cy="2229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5AD83-BCAE-478F-B8DA-96222DE7BF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28160">
            <a:off x="7103981" y="351206"/>
            <a:ext cx="1823968" cy="2430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8CC459-0051-40AC-8EDD-5183B39C58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19042">
            <a:off x="1609191" y="1975339"/>
            <a:ext cx="2657227" cy="195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C3683-0578-4EDF-9234-C815D004D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2497" y="3132904"/>
            <a:ext cx="2973468" cy="1038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</p:spTree>
    <p:extLst>
      <p:ext uri="{BB962C8B-B14F-4D97-AF65-F5344CB8AC3E}">
        <p14:creationId xmlns:p14="http://schemas.microsoft.com/office/powerpoint/2010/main" val="28898308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Modern Love</vt:lpstr>
      <vt:lpstr>The Hand</vt:lpstr>
      <vt:lpstr>SketchyVTI</vt:lpstr>
      <vt:lpstr>כל מי שמבקש ציור מקבל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כל מי שמבקש ציור מקבל</dc:title>
  <dc:creator>Limor Argaman</dc:creator>
  <cp:lastModifiedBy>Limor Argaman</cp:lastModifiedBy>
  <cp:revision>4</cp:revision>
  <dcterms:created xsi:type="dcterms:W3CDTF">2020-05-22T12:03:14Z</dcterms:created>
  <dcterms:modified xsi:type="dcterms:W3CDTF">2020-05-22T14:53:08Z</dcterms:modified>
</cp:coreProperties>
</file>