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8" r:id="rId4"/>
    <p:sldId id="271" r:id="rId5"/>
    <p:sldId id="272" r:id="rId6"/>
    <p:sldId id="279" r:id="rId7"/>
    <p:sldId id="274" r:id="rId8"/>
    <p:sldId id="280" r:id="rId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321-6A49-495A-A9D0-995146A55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A95D6-6784-4FD2-8302-479D9B2D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41CF-B334-437D-A46E-550DA3C3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0D46-4F0F-42FE-AF8E-4769D921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5DD52-F625-4A3A-AF67-7B8AE379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93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94A3-0597-4357-9D2A-CEC14C49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5EF8E-7131-4BB9-AA3B-46A3909EF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CB81-6063-4944-AA5D-C7F15A91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2D48-080D-4494-8A99-74DCA306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72AF1-98E4-45C5-919E-90928037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66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23A27-D63D-4BC2-B76B-5E6272518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EC7AE-8B36-4A96-87C4-0F5083507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8896-4E1F-43A8-B4D2-30680D5C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6B15-7DFC-4CE8-B5A3-F04FFC8C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ED765-2410-46BE-8F7B-7120945D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79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B31-ADB6-442A-A732-DA6D313F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1C58-4208-4F50-B861-0A47A9B2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EFB8-44A6-45DF-9B74-B4A8FEFA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239E-33C2-4817-ACF2-99D766E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3AE3-9DDF-4037-AFA7-7BE02BE5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16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76FA-0C66-409C-AFE9-A4FB1BE8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C1FB-BF6B-4C36-AE55-E947427E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76FA-C0D6-4A15-9FEE-F51015B1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1BE65-F2B8-4D53-9F68-070BDF96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8B9C-2802-48B9-8C73-BFDF4EE0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71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F7EC-D7EE-4353-A95C-2359B7C8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3985-D143-475F-90C9-EA2552E0F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DF40D-A39E-4056-B1B4-3461BAFB9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872B1-4F64-4B68-9B7C-74272651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0246B-E345-4353-99DB-CB5D5BF0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69DE0-C0D5-47BA-A821-E9AABABD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60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FA6F-EFCA-4DEF-A46E-CA3C0F5B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6044B-F5AD-452D-BB7E-08FE32B9D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12C48-59CC-4D49-B47A-274394EB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016CE-8769-4A17-BDB5-2ADBED4D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6906C-B6D7-4A09-BEFE-93F1FC645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685F7-04BA-4532-B32F-F985B80A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F06BB-0786-445C-8352-169DE6E1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CA885-484F-4C91-8D52-A7A80189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6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07E1-BDE0-473D-9E49-B7730280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3F60C-CB72-48EC-9E06-C2214406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4B0B4-7BFC-4893-B5B4-4598B2BF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8D6CB-FC6A-4A9C-8821-E49D3332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64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E5B58-1D09-4E79-8891-5DA9A56E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E0100-BC06-497A-A6EE-31AAC186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8A31-9CEA-4435-8DFD-6171C524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624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ED04-34B2-4DC7-A9AC-BB1646CB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E007-27EA-4D1B-A538-77C268C7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A19A5-3DD8-4191-9629-34C8A0FEB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ACB9-0CBF-4CF4-AEA4-96D1B12F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E4C41-E85F-4C6B-BE70-098CB02B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561C2-8670-4A1A-B613-CBC28342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8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B74D-9D32-4D0B-A27C-E6E83C5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88603-2D89-49CF-8D4E-19F6BF790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FB41E-1889-4A56-AA9F-C0EBC6ECD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FE4B1-B13A-4C19-8A1F-378842EE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E5AE8-E673-4FD9-89DE-F8913D36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2C45-EC9C-4FAB-B315-5F2A8F0A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3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72503-F3C4-442A-A760-D026F5DD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213B4-12D1-4F23-9E8F-F813D6C7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F238-1B3C-44C0-82E3-554EF395D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643D-43B1-4A37-BB8F-2D5CE7A021D3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9B0C8-DBF9-44BC-AA9F-7493C7112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9AB4-49C3-4125-B1EB-3FC4B35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67E8-7AB4-49ED-8A77-BC5EEDA22C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2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DD0F05-05FB-4740-A86D-3D02403F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8" y="0"/>
            <a:ext cx="12086504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D880B8-B291-4105-8813-CFC4C0820E62}"/>
              </a:ext>
            </a:extLst>
          </p:cNvPr>
          <p:cNvSpPr/>
          <p:nvPr/>
        </p:nvSpPr>
        <p:spPr>
          <a:xfrm>
            <a:off x="830510" y="3429000"/>
            <a:ext cx="3621248" cy="2690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סיפורנו מתחיל בבית העץ של החבורה רני, עמית ודן 5.1.2020 6:30 בבוקר רני החליט שמשעמם לו והוא רוצה לעשות משהו מיוחד, הוא בדק באינטרנט "אטרקציות לחברים ולמשפחה" והזמין לכולם כרטיסים לשייט על יאכטה בלי לשאול.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418C2AC-BE3A-48F5-9AEC-05F8E1F9C330}"/>
              </a:ext>
            </a:extLst>
          </p:cNvPr>
          <p:cNvSpPr/>
          <p:nvPr/>
        </p:nvSpPr>
        <p:spPr>
          <a:xfrm>
            <a:off x="6891556" y="1073791"/>
            <a:ext cx="1400962" cy="114929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אימייל אשראי... והזמנתי!</a:t>
            </a:r>
          </a:p>
        </p:txBody>
      </p:sp>
    </p:spTree>
    <p:extLst>
      <p:ext uri="{BB962C8B-B14F-4D97-AF65-F5344CB8AC3E}">
        <p14:creationId xmlns:p14="http://schemas.microsoft.com/office/powerpoint/2010/main" val="21480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נמל שייט">
            <a:extLst>
              <a:ext uri="{FF2B5EF4-FFF2-40B4-BE49-F238E27FC236}">
                <a16:creationId xmlns:a16="http://schemas.microsoft.com/office/drawing/2014/main" id="{99697A4E-47A3-4627-AFFA-0ABB80C6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2" y="-320562"/>
            <a:ext cx="10787456" cy="71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844A37-A4E3-48D7-8AD1-FE046BB33116}"/>
              </a:ext>
            </a:extLst>
          </p:cNvPr>
          <p:cNvSpPr/>
          <p:nvPr/>
        </p:nvSpPr>
        <p:spPr>
          <a:xfrm>
            <a:off x="5117284" y="2685527"/>
            <a:ext cx="1551963" cy="14869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בשעה 7:00 הגיעו לנמל "תשוט" שבהרצליה.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4EED9-C365-4D89-B32D-4E0A6400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2" y="-676726"/>
            <a:ext cx="10849761" cy="7861895"/>
          </a:xfrm>
          <a:prstGeom prst="rect">
            <a:avLst/>
          </a:prstGeom>
        </p:spPr>
      </p:pic>
      <p:pic>
        <p:nvPicPr>
          <p:cNvPr id="6146" name="Picture 2" descr="Image result for קבלה חשבונית">
            <a:extLst>
              <a:ext uri="{FF2B5EF4-FFF2-40B4-BE49-F238E27FC236}">
                <a16:creationId xmlns:a16="http://schemas.microsoft.com/office/drawing/2014/main" id="{505C703E-0581-4B31-BA24-82AB1749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3" y="5492306"/>
            <a:ext cx="419451" cy="6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קבלה חשבונית">
            <a:extLst>
              <a:ext uri="{FF2B5EF4-FFF2-40B4-BE49-F238E27FC236}">
                <a16:creationId xmlns:a16="http://schemas.microsoft.com/office/drawing/2014/main" id="{9009CBE5-54C7-4475-A978-A87EF825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953">
            <a:off x="5977930" y="5532495"/>
            <a:ext cx="419451" cy="6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קבלה חשבונית">
            <a:extLst>
              <a:ext uri="{FF2B5EF4-FFF2-40B4-BE49-F238E27FC236}">
                <a16:creationId xmlns:a16="http://schemas.microsoft.com/office/drawing/2014/main" id="{B0992CAF-F639-4404-85CA-F93C85D5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529">
            <a:off x="6244874" y="5552886"/>
            <a:ext cx="419451" cy="6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165C10-1EA9-47A4-BE62-80E5A76A4C4C}"/>
              </a:ext>
            </a:extLst>
          </p:cNvPr>
          <p:cNvSpPr/>
          <p:nvPr/>
        </p:nvSpPr>
        <p:spPr>
          <a:xfrm>
            <a:off x="3070371" y="2350307"/>
            <a:ext cx="1468073" cy="903914"/>
          </a:xfrm>
          <a:prstGeom prst="wedgeRoundRectCallout">
            <a:avLst>
              <a:gd name="adj1" fmla="val -25976"/>
              <a:gd name="adj2" fmla="val 727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הבא בתור, כרטיסים בבקשה.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A4B584-55AF-41D0-A8D8-7CA58C92984B}"/>
              </a:ext>
            </a:extLst>
          </p:cNvPr>
          <p:cNvSpPr/>
          <p:nvPr/>
        </p:nvSpPr>
        <p:spPr>
          <a:xfrm>
            <a:off x="2996967" y="2269426"/>
            <a:ext cx="1614880" cy="123318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יאכטה מספר 4 שייט נעים!</a:t>
            </a:r>
          </a:p>
        </p:txBody>
      </p:sp>
    </p:spTree>
    <p:extLst>
      <p:ext uri="{BB962C8B-B14F-4D97-AF65-F5344CB8AC3E}">
        <p14:creationId xmlns:p14="http://schemas.microsoft.com/office/powerpoint/2010/main" val="22413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27E88-D81D-420E-BFC2-4F9C6316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8" y="0"/>
            <a:ext cx="10385618" cy="706939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6412E72-BE5E-4277-86E1-B143B017D2A2}"/>
              </a:ext>
            </a:extLst>
          </p:cNvPr>
          <p:cNvSpPr/>
          <p:nvPr/>
        </p:nvSpPr>
        <p:spPr>
          <a:xfrm>
            <a:off x="7734650" y="1853966"/>
            <a:ext cx="1015068" cy="77178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איזה כיף!!!!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5F8388-1D02-44AE-8D6C-2EFE1A8C31A4}"/>
              </a:ext>
            </a:extLst>
          </p:cNvPr>
          <p:cNvSpPr/>
          <p:nvPr/>
        </p:nvSpPr>
        <p:spPr>
          <a:xfrm>
            <a:off x="6216267" y="1853965"/>
            <a:ext cx="1015068" cy="771787"/>
          </a:xfrm>
          <a:prstGeom prst="wedgeRoundRectCallout">
            <a:avLst>
              <a:gd name="adj1" fmla="val 20395"/>
              <a:gd name="adj2" fmla="val 744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איזה נוף מדהים!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3F7D673-517C-495A-9EAB-13717AF8D7ED}"/>
              </a:ext>
            </a:extLst>
          </p:cNvPr>
          <p:cNvSpPr/>
          <p:nvPr/>
        </p:nvSpPr>
        <p:spPr>
          <a:xfrm>
            <a:off x="4927205" y="1853965"/>
            <a:ext cx="1168795" cy="8472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ממש לא! אני יורדת למטה</a:t>
            </a:r>
          </a:p>
        </p:txBody>
      </p:sp>
    </p:spTree>
    <p:extLst>
      <p:ext uri="{BB962C8B-B14F-4D97-AF65-F5344CB8AC3E}">
        <p14:creationId xmlns:p14="http://schemas.microsoft.com/office/powerpoint/2010/main" val="7672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44C9B-F9F6-4AF3-8577-2AED3DC0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44" y="-348345"/>
            <a:ext cx="10734331" cy="720634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A7A57E7-07A0-4FB9-B1DA-764C6A6EBBB6}"/>
              </a:ext>
            </a:extLst>
          </p:cNvPr>
          <p:cNvSpPr/>
          <p:nvPr/>
        </p:nvSpPr>
        <p:spPr>
          <a:xfrm>
            <a:off x="7105474" y="1392573"/>
            <a:ext cx="1275127" cy="93117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אני יספר לך סיפור פעם היה...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25A6ACA-C9A1-47E7-80DC-AE96C4EF178F}"/>
              </a:ext>
            </a:extLst>
          </p:cNvPr>
          <p:cNvSpPr/>
          <p:nvPr/>
        </p:nvSpPr>
        <p:spPr>
          <a:xfrm>
            <a:off x="5520963" y="1304488"/>
            <a:ext cx="1454092" cy="110734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אתה </a:t>
            </a:r>
            <a:r>
              <a:rPr lang="he-IL" dirty="0" err="1">
                <a:solidFill>
                  <a:schemeClr val="tx1"/>
                </a:solidFill>
              </a:rPr>
              <a:t>מוציע</a:t>
            </a:r>
            <a:r>
              <a:rPr lang="he-IL" dirty="0">
                <a:solidFill>
                  <a:schemeClr val="tx1"/>
                </a:solidFill>
              </a:rPr>
              <a:t> אותי מריכוז אני יעשה תאונה!</a:t>
            </a:r>
          </a:p>
        </p:txBody>
      </p:sp>
    </p:spTree>
    <p:extLst>
      <p:ext uri="{BB962C8B-B14F-4D97-AF65-F5344CB8AC3E}">
        <p14:creationId xmlns:p14="http://schemas.microsoft.com/office/powerpoint/2010/main" val="19817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9028-8D9D-44E5-85E5-7313C851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88EB-E278-47C3-9A97-FBB86E45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D3A1F-032E-4FBD-A4AF-9996E0B0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בום boom">
            <a:extLst>
              <a:ext uri="{FF2B5EF4-FFF2-40B4-BE49-F238E27FC236}">
                <a16:creationId xmlns:a16="http://schemas.microsoft.com/office/drawing/2014/main" id="{BDD0B90B-EA6B-4FBD-8BCC-C0C32132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5" y="-488220"/>
            <a:ext cx="10388017" cy="75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2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491D0-C213-4008-8944-58D40BB1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" y="-150943"/>
            <a:ext cx="12039283" cy="69376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021E5B-0228-4BE9-B904-593075C6F4D5}"/>
              </a:ext>
            </a:extLst>
          </p:cNvPr>
          <p:cNvSpPr/>
          <p:nvPr/>
        </p:nvSpPr>
        <p:spPr>
          <a:xfrm>
            <a:off x="2759978" y="1040235"/>
            <a:ext cx="83890" cy="83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269E09-6900-46A1-A12E-A159667C9263}"/>
              </a:ext>
            </a:extLst>
          </p:cNvPr>
          <p:cNvSpPr/>
          <p:nvPr/>
        </p:nvSpPr>
        <p:spPr>
          <a:xfrm>
            <a:off x="2843868" y="855677"/>
            <a:ext cx="192947" cy="1845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B4E771-C53E-40E4-9298-2BDA758470A5}"/>
              </a:ext>
            </a:extLst>
          </p:cNvPr>
          <p:cNvSpPr/>
          <p:nvPr/>
        </p:nvSpPr>
        <p:spPr>
          <a:xfrm>
            <a:off x="3036815" y="704675"/>
            <a:ext cx="192947" cy="1845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7876FA-D256-4565-9C52-A9B27FE4B39E}"/>
              </a:ext>
            </a:extLst>
          </p:cNvPr>
          <p:cNvSpPr/>
          <p:nvPr/>
        </p:nvSpPr>
        <p:spPr>
          <a:xfrm>
            <a:off x="10142290" y="2869035"/>
            <a:ext cx="67112" cy="67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C20875-BCF6-4F06-953A-6626760D3EC7}"/>
              </a:ext>
            </a:extLst>
          </p:cNvPr>
          <p:cNvSpPr/>
          <p:nvPr/>
        </p:nvSpPr>
        <p:spPr>
          <a:xfrm>
            <a:off x="10486238" y="2575420"/>
            <a:ext cx="234892" cy="2265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D2FD84-1088-4906-86CB-DE91754CC126}"/>
              </a:ext>
            </a:extLst>
          </p:cNvPr>
          <p:cNvSpPr/>
          <p:nvPr/>
        </p:nvSpPr>
        <p:spPr>
          <a:xfrm>
            <a:off x="10263930" y="2785145"/>
            <a:ext cx="142613" cy="125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9ACF49-5DD7-4703-A5E5-D74C3FDE4A13}"/>
              </a:ext>
            </a:extLst>
          </p:cNvPr>
          <p:cNvSpPr/>
          <p:nvPr/>
        </p:nvSpPr>
        <p:spPr>
          <a:xfrm>
            <a:off x="5377343" y="4311941"/>
            <a:ext cx="92279" cy="100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A187C2-85E9-4483-98ED-2AAEF6BCC6B0}"/>
              </a:ext>
            </a:extLst>
          </p:cNvPr>
          <p:cNvSpPr/>
          <p:nvPr/>
        </p:nvSpPr>
        <p:spPr>
          <a:xfrm>
            <a:off x="5201174" y="4211273"/>
            <a:ext cx="92279" cy="100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B4DE7E-7FE6-44E9-8C81-E019DD1B9F34}"/>
              </a:ext>
            </a:extLst>
          </p:cNvPr>
          <p:cNvSpPr/>
          <p:nvPr/>
        </p:nvSpPr>
        <p:spPr>
          <a:xfrm>
            <a:off x="4928533" y="3997355"/>
            <a:ext cx="192946" cy="2097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D02036-20AF-4928-BA24-86BDE4AC68B5}"/>
              </a:ext>
            </a:extLst>
          </p:cNvPr>
          <p:cNvSpPr txBox="1"/>
          <p:nvPr/>
        </p:nvSpPr>
        <p:spPr>
          <a:xfrm>
            <a:off x="3431098" y="2441196"/>
            <a:ext cx="49071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7200" dirty="0"/>
              <a:t>המשך יבוא...</a:t>
            </a:r>
          </a:p>
        </p:txBody>
      </p:sp>
    </p:spTree>
    <p:extLst>
      <p:ext uri="{BB962C8B-B14F-4D97-AF65-F5344CB8AC3E}">
        <p14:creationId xmlns:p14="http://schemas.microsoft.com/office/powerpoint/2010/main" val="84057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3245</TotalTime>
  <Words>97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2020-03-20T13:54:53Z</dcterms:created>
  <dcterms:modified xsi:type="dcterms:W3CDTF">2020-04-21T12:48:18Z</dcterms:modified>
</cp:coreProperties>
</file>