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8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4521-142F-43F1-AC65-C85E07BFDCE5}" type="datetimeFigureOut">
              <a:rPr lang="he-IL" smtClean="0"/>
              <a:t>י"ח/אדר 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EEDA-E941-4D0F-98A1-6DC4B41B9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52715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4521-142F-43F1-AC65-C85E07BFDCE5}" type="datetimeFigureOut">
              <a:rPr lang="he-IL" smtClean="0"/>
              <a:t>י"ח/אדר 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EEDA-E941-4D0F-98A1-6DC4B41B9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332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4521-142F-43F1-AC65-C85E07BFDCE5}" type="datetimeFigureOut">
              <a:rPr lang="he-IL" smtClean="0"/>
              <a:t>י"ח/אדר 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EEDA-E941-4D0F-98A1-6DC4B41B9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2264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4521-142F-43F1-AC65-C85E07BFDCE5}" type="datetimeFigureOut">
              <a:rPr lang="he-IL" smtClean="0"/>
              <a:t>י"ח/אדר 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EEDA-E941-4D0F-98A1-6DC4B41B9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9908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4521-142F-43F1-AC65-C85E07BFDCE5}" type="datetimeFigureOut">
              <a:rPr lang="he-IL" smtClean="0"/>
              <a:t>י"ח/אדר 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EEDA-E941-4D0F-98A1-6DC4B41B9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87882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4521-142F-43F1-AC65-C85E07BFDCE5}" type="datetimeFigureOut">
              <a:rPr lang="he-IL" smtClean="0"/>
              <a:t>י"ח/אדר ב/תשע"ו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EEDA-E941-4D0F-98A1-6DC4B41B9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66836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4521-142F-43F1-AC65-C85E07BFDCE5}" type="datetimeFigureOut">
              <a:rPr lang="he-IL" smtClean="0"/>
              <a:t>י"ח/אדר ב/תשע"ו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EEDA-E941-4D0F-98A1-6DC4B41B9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6363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4521-142F-43F1-AC65-C85E07BFDCE5}" type="datetimeFigureOut">
              <a:rPr lang="he-IL" smtClean="0"/>
              <a:t>י"ח/אדר ב/תשע"ו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EEDA-E941-4D0F-98A1-6DC4B41B9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54166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4521-142F-43F1-AC65-C85E07BFDCE5}" type="datetimeFigureOut">
              <a:rPr lang="he-IL" smtClean="0"/>
              <a:t>י"ח/אדר ב/תשע"ו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EEDA-E941-4D0F-98A1-6DC4B41B9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55003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4521-142F-43F1-AC65-C85E07BFDCE5}" type="datetimeFigureOut">
              <a:rPr lang="he-IL" smtClean="0"/>
              <a:t>י"ח/אדר ב/תשע"ו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EEDA-E941-4D0F-98A1-6DC4B41B9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34115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4521-142F-43F1-AC65-C85E07BFDCE5}" type="datetimeFigureOut">
              <a:rPr lang="he-IL" smtClean="0"/>
              <a:t>י"ח/אדר ב/תשע"ו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EEDA-E941-4D0F-98A1-6DC4B41B9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8626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94521-142F-43F1-AC65-C85E07BFDCE5}" type="datetimeFigureOut">
              <a:rPr lang="he-IL" smtClean="0"/>
              <a:t>י"ח/אדר 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1EEDA-E941-4D0F-98A1-6DC4B41B9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15352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620688"/>
            <a:ext cx="5832648" cy="5853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616722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‫הצגה על המסך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or</dc:creator>
  <cp:lastModifiedBy>or</cp:lastModifiedBy>
  <cp:revision>1</cp:revision>
  <dcterms:created xsi:type="dcterms:W3CDTF">2016-03-28T13:58:05Z</dcterms:created>
  <dcterms:modified xsi:type="dcterms:W3CDTF">2016-03-28T14:01:36Z</dcterms:modified>
</cp:coreProperties>
</file>